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60" r:id="rId4"/>
    <p:sldId id="257" r:id="rId5"/>
    <p:sldId id="259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" d="100"/>
          <a:sy n="16" d="100"/>
        </p:scale>
        <p:origin x="552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0BFD2A-BC87-40A7-809E-7B80B5799315}" type="doc">
      <dgm:prSet loTypeId="urn:microsoft.com/office/officeart/2005/8/layout/cycle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nl-NL"/>
        </a:p>
      </dgm:t>
    </dgm:pt>
    <dgm:pt modelId="{6ADCE118-E3F6-43D1-A04C-0DDC76369DD9}">
      <dgm:prSet phldrT="[Tekst]"/>
      <dgm:spPr/>
      <dgm:t>
        <a:bodyPr/>
        <a:lstStyle/>
        <a:p>
          <a:r>
            <a:rPr lang="nl-NL" dirty="0"/>
            <a:t>Inbrengen Casus</a:t>
          </a:r>
        </a:p>
      </dgm:t>
    </dgm:pt>
    <dgm:pt modelId="{0043FE1A-E2DE-4534-BB03-653049699917}" type="parTrans" cxnId="{987BC1D0-385A-4AC1-9244-A2203AAF673F}">
      <dgm:prSet/>
      <dgm:spPr/>
      <dgm:t>
        <a:bodyPr/>
        <a:lstStyle/>
        <a:p>
          <a:endParaRPr lang="nl-NL"/>
        </a:p>
      </dgm:t>
    </dgm:pt>
    <dgm:pt modelId="{961021F3-F629-4DDC-A37C-9F727FABE545}" type="sibTrans" cxnId="{987BC1D0-385A-4AC1-9244-A2203AAF673F}">
      <dgm:prSet/>
      <dgm:spPr/>
      <dgm:t>
        <a:bodyPr/>
        <a:lstStyle/>
        <a:p>
          <a:endParaRPr lang="nl-NL"/>
        </a:p>
      </dgm:t>
    </dgm:pt>
    <dgm:pt modelId="{42F81609-B073-46C3-9EE9-9883295E3737}">
      <dgm:prSet phldrT="[Tekst]"/>
      <dgm:spPr/>
      <dgm:t>
        <a:bodyPr/>
        <a:lstStyle/>
        <a:p>
          <a:r>
            <a:rPr lang="nl-NL" dirty="0"/>
            <a:t> Verkenning fase</a:t>
          </a:r>
        </a:p>
      </dgm:t>
    </dgm:pt>
    <dgm:pt modelId="{EDC40F39-0331-4AD3-BB9D-8E4DFF5E2E83}" type="parTrans" cxnId="{628081A6-FE8C-47A7-BD3F-93223CA48E00}">
      <dgm:prSet/>
      <dgm:spPr/>
      <dgm:t>
        <a:bodyPr/>
        <a:lstStyle/>
        <a:p>
          <a:endParaRPr lang="nl-NL"/>
        </a:p>
      </dgm:t>
    </dgm:pt>
    <dgm:pt modelId="{B1002EFF-A6D8-4EB7-B1CE-A60862673339}" type="sibTrans" cxnId="{628081A6-FE8C-47A7-BD3F-93223CA48E00}">
      <dgm:prSet/>
      <dgm:spPr/>
      <dgm:t>
        <a:bodyPr/>
        <a:lstStyle/>
        <a:p>
          <a:endParaRPr lang="nl-NL"/>
        </a:p>
      </dgm:t>
    </dgm:pt>
    <dgm:pt modelId="{BF016446-102B-4661-B1DD-C3DA2E580E99}">
      <dgm:prSet phldrT="[Tekst]"/>
      <dgm:spPr/>
      <dgm:t>
        <a:bodyPr/>
        <a:lstStyle/>
        <a:p>
          <a:r>
            <a:rPr lang="nl-NL" dirty="0"/>
            <a:t>Analyse</a:t>
          </a:r>
        </a:p>
      </dgm:t>
    </dgm:pt>
    <dgm:pt modelId="{CFC1C763-B441-47E8-A531-2F3700BF5217}" type="parTrans" cxnId="{9FA2B639-EA65-4A63-B7B3-E6D930C33C79}">
      <dgm:prSet/>
      <dgm:spPr/>
      <dgm:t>
        <a:bodyPr/>
        <a:lstStyle/>
        <a:p>
          <a:endParaRPr lang="nl-NL"/>
        </a:p>
      </dgm:t>
    </dgm:pt>
    <dgm:pt modelId="{4E7D2EC4-D622-4401-9E5C-39A67AA7963C}" type="sibTrans" cxnId="{9FA2B639-EA65-4A63-B7B3-E6D930C33C79}">
      <dgm:prSet/>
      <dgm:spPr/>
      <dgm:t>
        <a:bodyPr/>
        <a:lstStyle/>
        <a:p>
          <a:endParaRPr lang="nl-NL"/>
        </a:p>
      </dgm:t>
    </dgm:pt>
    <dgm:pt modelId="{63BAD791-9C92-444B-AC79-283670276F9A}">
      <dgm:prSet phldrT="[Tekst]"/>
      <dgm:spPr/>
      <dgm:t>
        <a:bodyPr/>
        <a:lstStyle/>
        <a:p>
          <a:r>
            <a:rPr lang="nl-NL" dirty="0"/>
            <a:t>Oplossings- richtingen</a:t>
          </a:r>
        </a:p>
      </dgm:t>
    </dgm:pt>
    <dgm:pt modelId="{82533919-1A09-4C7C-8A2D-5BFDEF0F6D11}" type="parTrans" cxnId="{17A5B01E-1A87-459D-8DB1-9F409C9048D9}">
      <dgm:prSet/>
      <dgm:spPr/>
      <dgm:t>
        <a:bodyPr/>
        <a:lstStyle/>
        <a:p>
          <a:endParaRPr lang="nl-NL"/>
        </a:p>
      </dgm:t>
    </dgm:pt>
    <dgm:pt modelId="{109CD5DD-0CCC-47D7-8FE4-BF0532CA743D}" type="sibTrans" cxnId="{17A5B01E-1A87-459D-8DB1-9F409C9048D9}">
      <dgm:prSet/>
      <dgm:spPr/>
      <dgm:t>
        <a:bodyPr/>
        <a:lstStyle/>
        <a:p>
          <a:endParaRPr lang="nl-NL"/>
        </a:p>
      </dgm:t>
    </dgm:pt>
    <dgm:pt modelId="{E652178A-D01E-4794-8D5F-40F2B0ACDE80}">
      <dgm:prSet phldrT="[Tekst]"/>
      <dgm:spPr/>
      <dgm:t>
        <a:bodyPr/>
        <a:lstStyle/>
        <a:p>
          <a:r>
            <a:rPr lang="nl-NL" dirty="0"/>
            <a:t>Evaluatie/ checken</a:t>
          </a:r>
        </a:p>
      </dgm:t>
    </dgm:pt>
    <dgm:pt modelId="{36FD748A-EEA9-4DE5-ADBB-325D0BF7E95B}" type="parTrans" cxnId="{0CA26097-B79E-475F-B0F9-96EA42367366}">
      <dgm:prSet/>
      <dgm:spPr/>
      <dgm:t>
        <a:bodyPr/>
        <a:lstStyle/>
        <a:p>
          <a:endParaRPr lang="nl-NL"/>
        </a:p>
      </dgm:t>
    </dgm:pt>
    <dgm:pt modelId="{F422B769-F197-467E-A27F-D0A4542185DF}" type="sibTrans" cxnId="{0CA26097-B79E-475F-B0F9-96EA42367366}">
      <dgm:prSet/>
      <dgm:spPr/>
      <dgm:t>
        <a:bodyPr/>
        <a:lstStyle/>
        <a:p>
          <a:endParaRPr lang="nl-NL"/>
        </a:p>
      </dgm:t>
    </dgm:pt>
    <dgm:pt modelId="{4CDB1912-A3B9-4288-A140-73245DF5165D}" type="pres">
      <dgm:prSet presAssocID="{5E0BFD2A-BC87-40A7-809E-7B80B5799315}" presName="cycle" presStyleCnt="0">
        <dgm:presLayoutVars>
          <dgm:dir/>
          <dgm:resizeHandles val="exact"/>
        </dgm:presLayoutVars>
      </dgm:prSet>
      <dgm:spPr/>
    </dgm:pt>
    <dgm:pt modelId="{3A999D94-C25D-4B0A-9436-2CB8F87D6D1D}" type="pres">
      <dgm:prSet presAssocID="{6ADCE118-E3F6-43D1-A04C-0DDC76369DD9}" presName="node" presStyleLbl="node1" presStyleIdx="0" presStyleCnt="5" custRadScaleRad="100003" custRadScaleInc="-1708">
        <dgm:presLayoutVars>
          <dgm:bulletEnabled val="1"/>
        </dgm:presLayoutVars>
      </dgm:prSet>
      <dgm:spPr/>
    </dgm:pt>
    <dgm:pt modelId="{84F27B59-B871-4D11-A2C2-246823C2D31D}" type="pres">
      <dgm:prSet presAssocID="{6ADCE118-E3F6-43D1-A04C-0DDC76369DD9}" presName="spNode" presStyleCnt="0"/>
      <dgm:spPr/>
    </dgm:pt>
    <dgm:pt modelId="{1E3265ED-3D15-4E85-BA30-AA9EE63A4A3F}" type="pres">
      <dgm:prSet presAssocID="{961021F3-F629-4DDC-A37C-9F727FABE545}" presName="sibTrans" presStyleLbl="sibTrans1D1" presStyleIdx="0" presStyleCnt="5"/>
      <dgm:spPr/>
    </dgm:pt>
    <dgm:pt modelId="{31A78D0B-9028-413D-9E97-F2CF081D1F24}" type="pres">
      <dgm:prSet presAssocID="{42F81609-B073-46C3-9EE9-9883295E3737}" presName="node" presStyleLbl="node1" presStyleIdx="1" presStyleCnt="5" custRadScaleRad="100223" custRadScaleInc="-1621">
        <dgm:presLayoutVars>
          <dgm:bulletEnabled val="1"/>
        </dgm:presLayoutVars>
      </dgm:prSet>
      <dgm:spPr/>
    </dgm:pt>
    <dgm:pt modelId="{93659F12-94C2-4CD0-9373-C8534BFA081C}" type="pres">
      <dgm:prSet presAssocID="{42F81609-B073-46C3-9EE9-9883295E3737}" presName="spNode" presStyleCnt="0"/>
      <dgm:spPr/>
    </dgm:pt>
    <dgm:pt modelId="{4EAE6C57-84C8-4068-8C75-5EE05001EAA7}" type="pres">
      <dgm:prSet presAssocID="{B1002EFF-A6D8-4EB7-B1CE-A60862673339}" presName="sibTrans" presStyleLbl="sibTrans1D1" presStyleIdx="1" presStyleCnt="5"/>
      <dgm:spPr/>
    </dgm:pt>
    <dgm:pt modelId="{D110ADFD-4758-4ADC-9952-66EDE981CA66}" type="pres">
      <dgm:prSet presAssocID="{BF016446-102B-4661-B1DD-C3DA2E580E99}" presName="node" presStyleLbl="node1" presStyleIdx="2" presStyleCnt="5">
        <dgm:presLayoutVars>
          <dgm:bulletEnabled val="1"/>
        </dgm:presLayoutVars>
      </dgm:prSet>
      <dgm:spPr/>
    </dgm:pt>
    <dgm:pt modelId="{74C76538-F0FC-4185-9FD6-E7050B8C6763}" type="pres">
      <dgm:prSet presAssocID="{BF016446-102B-4661-B1DD-C3DA2E580E99}" presName="spNode" presStyleCnt="0"/>
      <dgm:spPr/>
    </dgm:pt>
    <dgm:pt modelId="{201CAC39-630E-4CD6-A05A-9EC720A1D197}" type="pres">
      <dgm:prSet presAssocID="{4E7D2EC4-D622-4401-9E5C-39A67AA7963C}" presName="sibTrans" presStyleLbl="sibTrans1D1" presStyleIdx="2" presStyleCnt="5"/>
      <dgm:spPr/>
    </dgm:pt>
    <dgm:pt modelId="{127B7049-3D0F-42FD-BDEA-9B20BA4A2AEB}" type="pres">
      <dgm:prSet presAssocID="{63BAD791-9C92-444B-AC79-283670276F9A}" presName="node" presStyleLbl="node1" presStyleIdx="3" presStyleCnt="5">
        <dgm:presLayoutVars>
          <dgm:bulletEnabled val="1"/>
        </dgm:presLayoutVars>
      </dgm:prSet>
      <dgm:spPr/>
    </dgm:pt>
    <dgm:pt modelId="{F96F2525-E889-4DF2-83E7-86784524FBE7}" type="pres">
      <dgm:prSet presAssocID="{63BAD791-9C92-444B-AC79-283670276F9A}" presName="spNode" presStyleCnt="0"/>
      <dgm:spPr/>
    </dgm:pt>
    <dgm:pt modelId="{1EDFA9E1-59CA-4FAF-8B07-4D73E4AAB6E7}" type="pres">
      <dgm:prSet presAssocID="{109CD5DD-0CCC-47D7-8FE4-BF0532CA743D}" presName="sibTrans" presStyleLbl="sibTrans1D1" presStyleIdx="3" presStyleCnt="5"/>
      <dgm:spPr/>
    </dgm:pt>
    <dgm:pt modelId="{6E7936C3-1C2F-4F09-8FAD-2500E0AD6A6C}" type="pres">
      <dgm:prSet presAssocID="{E652178A-D01E-4794-8D5F-40F2B0ACDE80}" presName="node" presStyleLbl="node1" presStyleIdx="4" presStyleCnt="5">
        <dgm:presLayoutVars>
          <dgm:bulletEnabled val="1"/>
        </dgm:presLayoutVars>
      </dgm:prSet>
      <dgm:spPr/>
    </dgm:pt>
    <dgm:pt modelId="{036BB11B-91CE-475D-84F1-9676312B8934}" type="pres">
      <dgm:prSet presAssocID="{E652178A-D01E-4794-8D5F-40F2B0ACDE80}" presName="spNode" presStyleCnt="0"/>
      <dgm:spPr/>
    </dgm:pt>
    <dgm:pt modelId="{BD95179E-85D7-40FB-AFD4-12618606B747}" type="pres">
      <dgm:prSet presAssocID="{F422B769-F197-467E-A27F-D0A4542185DF}" presName="sibTrans" presStyleLbl="sibTrans1D1" presStyleIdx="4" presStyleCnt="5"/>
      <dgm:spPr/>
    </dgm:pt>
  </dgm:ptLst>
  <dgm:cxnLst>
    <dgm:cxn modelId="{17A5B01E-1A87-459D-8DB1-9F409C9048D9}" srcId="{5E0BFD2A-BC87-40A7-809E-7B80B5799315}" destId="{63BAD791-9C92-444B-AC79-283670276F9A}" srcOrd="3" destOrd="0" parTransId="{82533919-1A09-4C7C-8A2D-5BFDEF0F6D11}" sibTransId="{109CD5DD-0CCC-47D7-8FE4-BF0532CA743D}"/>
    <dgm:cxn modelId="{0C9DC11E-0708-4DB1-9158-35BA46231B95}" type="presOf" srcId="{6ADCE118-E3F6-43D1-A04C-0DDC76369DD9}" destId="{3A999D94-C25D-4B0A-9436-2CB8F87D6D1D}" srcOrd="0" destOrd="0" presId="urn:microsoft.com/office/officeart/2005/8/layout/cycle5"/>
    <dgm:cxn modelId="{9FA2B639-EA65-4A63-B7B3-E6D930C33C79}" srcId="{5E0BFD2A-BC87-40A7-809E-7B80B5799315}" destId="{BF016446-102B-4661-B1DD-C3DA2E580E99}" srcOrd="2" destOrd="0" parTransId="{CFC1C763-B441-47E8-A531-2F3700BF5217}" sibTransId="{4E7D2EC4-D622-4401-9E5C-39A67AA7963C}"/>
    <dgm:cxn modelId="{92B9BA3F-C291-4C10-9A5B-8EA01A7F5BE5}" type="presOf" srcId="{F422B769-F197-467E-A27F-D0A4542185DF}" destId="{BD95179E-85D7-40FB-AFD4-12618606B747}" srcOrd="0" destOrd="0" presId="urn:microsoft.com/office/officeart/2005/8/layout/cycle5"/>
    <dgm:cxn modelId="{A73FC65D-0F55-4501-B615-69CFAF7F72B5}" type="presOf" srcId="{5E0BFD2A-BC87-40A7-809E-7B80B5799315}" destId="{4CDB1912-A3B9-4288-A140-73245DF5165D}" srcOrd="0" destOrd="0" presId="urn:microsoft.com/office/officeart/2005/8/layout/cycle5"/>
    <dgm:cxn modelId="{8167044A-A6E4-45FA-8263-CB6D1F9FAFD0}" type="presOf" srcId="{E652178A-D01E-4794-8D5F-40F2B0ACDE80}" destId="{6E7936C3-1C2F-4F09-8FAD-2500E0AD6A6C}" srcOrd="0" destOrd="0" presId="urn:microsoft.com/office/officeart/2005/8/layout/cycle5"/>
    <dgm:cxn modelId="{7D609884-ABB9-4726-BADC-27C462BDDAB4}" type="presOf" srcId="{B1002EFF-A6D8-4EB7-B1CE-A60862673339}" destId="{4EAE6C57-84C8-4068-8C75-5EE05001EAA7}" srcOrd="0" destOrd="0" presId="urn:microsoft.com/office/officeart/2005/8/layout/cycle5"/>
    <dgm:cxn modelId="{D65DE887-DCC8-43F3-8A1B-6058308FC74F}" type="presOf" srcId="{42F81609-B073-46C3-9EE9-9883295E3737}" destId="{31A78D0B-9028-413D-9E97-F2CF081D1F24}" srcOrd="0" destOrd="0" presId="urn:microsoft.com/office/officeart/2005/8/layout/cycle5"/>
    <dgm:cxn modelId="{0CA26097-B79E-475F-B0F9-96EA42367366}" srcId="{5E0BFD2A-BC87-40A7-809E-7B80B5799315}" destId="{E652178A-D01E-4794-8D5F-40F2B0ACDE80}" srcOrd="4" destOrd="0" parTransId="{36FD748A-EEA9-4DE5-ADBB-325D0BF7E95B}" sibTransId="{F422B769-F197-467E-A27F-D0A4542185DF}"/>
    <dgm:cxn modelId="{628081A6-FE8C-47A7-BD3F-93223CA48E00}" srcId="{5E0BFD2A-BC87-40A7-809E-7B80B5799315}" destId="{42F81609-B073-46C3-9EE9-9883295E3737}" srcOrd="1" destOrd="0" parTransId="{EDC40F39-0331-4AD3-BB9D-8E4DFF5E2E83}" sibTransId="{B1002EFF-A6D8-4EB7-B1CE-A60862673339}"/>
    <dgm:cxn modelId="{298DC9AA-8037-42AB-89E9-EA61B85AA309}" type="presOf" srcId="{961021F3-F629-4DDC-A37C-9F727FABE545}" destId="{1E3265ED-3D15-4E85-BA30-AA9EE63A4A3F}" srcOrd="0" destOrd="0" presId="urn:microsoft.com/office/officeart/2005/8/layout/cycle5"/>
    <dgm:cxn modelId="{987BC1D0-385A-4AC1-9244-A2203AAF673F}" srcId="{5E0BFD2A-BC87-40A7-809E-7B80B5799315}" destId="{6ADCE118-E3F6-43D1-A04C-0DDC76369DD9}" srcOrd="0" destOrd="0" parTransId="{0043FE1A-E2DE-4534-BB03-653049699917}" sibTransId="{961021F3-F629-4DDC-A37C-9F727FABE545}"/>
    <dgm:cxn modelId="{0D46D2D2-E4FF-4EAB-955B-BD2FF0C77536}" type="presOf" srcId="{63BAD791-9C92-444B-AC79-283670276F9A}" destId="{127B7049-3D0F-42FD-BDEA-9B20BA4A2AEB}" srcOrd="0" destOrd="0" presId="urn:microsoft.com/office/officeart/2005/8/layout/cycle5"/>
    <dgm:cxn modelId="{737B0CD9-32E4-4AE0-9299-EE8ED1C893EF}" type="presOf" srcId="{BF016446-102B-4661-B1DD-C3DA2E580E99}" destId="{D110ADFD-4758-4ADC-9952-66EDE981CA66}" srcOrd="0" destOrd="0" presId="urn:microsoft.com/office/officeart/2005/8/layout/cycle5"/>
    <dgm:cxn modelId="{36F5D9EC-915E-4AD2-9342-35DBA61C7E45}" type="presOf" srcId="{109CD5DD-0CCC-47D7-8FE4-BF0532CA743D}" destId="{1EDFA9E1-59CA-4FAF-8B07-4D73E4AAB6E7}" srcOrd="0" destOrd="0" presId="urn:microsoft.com/office/officeart/2005/8/layout/cycle5"/>
    <dgm:cxn modelId="{20FF11F5-12B5-4370-A899-CC042C6AE17F}" type="presOf" srcId="{4E7D2EC4-D622-4401-9E5C-39A67AA7963C}" destId="{201CAC39-630E-4CD6-A05A-9EC720A1D197}" srcOrd="0" destOrd="0" presId="urn:microsoft.com/office/officeart/2005/8/layout/cycle5"/>
    <dgm:cxn modelId="{D807043D-A78B-49AC-A165-A506B4B5C15D}" type="presParOf" srcId="{4CDB1912-A3B9-4288-A140-73245DF5165D}" destId="{3A999D94-C25D-4B0A-9436-2CB8F87D6D1D}" srcOrd="0" destOrd="0" presId="urn:microsoft.com/office/officeart/2005/8/layout/cycle5"/>
    <dgm:cxn modelId="{3746ED50-928E-4F32-ABCC-8BC57E6DB0A8}" type="presParOf" srcId="{4CDB1912-A3B9-4288-A140-73245DF5165D}" destId="{84F27B59-B871-4D11-A2C2-246823C2D31D}" srcOrd="1" destOrd="0" presId="urn:microsoft.com/office/officeart/2005/8/layout/cycle5"/>
    <dgm:cxn modelId="{EAF579FB-AE93-40EC-927F-CD000E3B5AEF}" type="presParOf" srcId="{4CDB1912-A3B9-4288-A140-73245DF5165D}" destId="{1E3265ED-3D15-4E85-BA30-AA9EE63A4A3F}" srcOrd="2" destOrd="0" presId="urn:microsoft.com/office/officeart/2005/8/layout/cycle5"/>
    <dgm:cxn modelId="{B4D5BB35-7A28-4835-9FDE-CBBA58F8178C}" type="presParOf" srcId="{4CDB1912-A3B9-4288-A140-73245DF5165D}" destId="{31A78D0B-9028-413D-9E97-F2CF081D1F24}" srcOrd="3" destOrd="0" presId="urn:microsoft.com/office/officeart/2005/8/layout/cycle5"/>
    <dgm:cxn modelId="{24EB7482-D4CC-4458-BBA0-9814EC35B920}" type="presParOf" srcId="{4CDB1912-A3B9-4288-A140-73245DF5165D}" destId="{93659F12-94C2-4CD0-9373-C8534BFA081C}" srcOrd="4" destOrd="0" presId="urn:microsoft.com/office/officeart/2005/8/layout/cycle5"/>
    <dgm:cxn modelId="{6BE19A3A-F435-4541-BBC2-93C919129773}" type="presParOf" srcId="{4CDB1912-A3B9-4288-A140-73245DF5165D}" destId="{4EAE6C57-84C8-4068-8C75-5EE05001EAA7}" srcOrd="5" destOrd="0" presId="urn:microsoft.com/office/officeart/2005/8/layout/cycle5"/>
    <dgm:cxn modelId="{3D53268F-44F6-44AB-AB13-4AE5E6D56FCB}" type="presParOf" srcId="{4CDB1912-A3B9-4288-A140-73245DF5165D}" destId="{D110ADFD-4758-4ADC-9952-66EDE981CA66}" srcOrd="6" destOrd="0" presId="urn:microsoft.com/office/officeart/2005/8/layout/cycle5"/>
    <dgm:cxn modelId="{A6D80FF7-47C7-4B52-996E-DD83B51E3AF1}" type="presParOf" srcId="{4CDB1912-A3B9-4288-A140-73245DF5165D}" destId="{74C76538-F0FC-4185-9FD6-E7050B8C6763}" srcOrd="7" destOrd="0" presId="urn:microsoft.com/office/officeart/2005/8/layout/cycle5"/>
    <dgm:cxn modelId="{54C4DCD5-6A55-49CB-8D5F-B2E43FB34D1D}" type="presParOf" srcId="{4CDB1912-A3B9-4288-A140-73245DF5165D}" destId="{201CAC39-630E-4CD6-A05A-9EC720A1D197}" srcOrd="8" destOrd="0" presId="urn:microsoft.com/office/officeart/2005/8/layout/cycle5"/>
    <dgm:cxn modelId="{BED47E7F-8960-471D-AC25-DD407171F347}" type="presParOf" srcId="{4CDB1912-A3B9-4288-A140-73245DF5165D}" destId="{127B7049-3D0F-42FD-BDEA-9B20BA4A2AEB}" srcOrd="9" destOrd="0" presId="urn:microsoft.com/office/officeart/2005/8/layout/cycle5"/>
    <dgm:cxn modelId="{6FA8CA88-A4B5-4DC5-B0E2-694C57CC5408}" type="presParOf" srcId="{4CDB1912-A3B9-4288-A140-73245DF5165D}" destId="{F96F2525-E889-4DF2-83E7-86784524FBE7}" srcOrd="10" destOrd="0" presId="urn:microsoft.com/office/officeart/2005/8/layout/cycle5"/>
    <dgm:cxn modelId="{C017EC70-C69D-4907-B3FC-0BB2CD63CCD9}" type="presParOf" srcId="{4CDB1912-A3B9-4288-A140-73245DF5165D}" destId="{1EDFA9E1-59CA-4FAF-8B07-4D73E4AAB6E7}" srcOrd="11" destOrd="0" presId="urn:microsoft.com/office/officeart/2005/8/layout/cycle5"/>
    <dgm:cxn modelId="{77E0CE9B-3A88-4FA5-8850-CB579C8F54AF}" type="presParOf" srcId="{4CDB1912-A3B9-4288-A140-73245DF5165D}" destId="{6E7936C3-1C2F-4F09-8FAD-2500E0AD6A6C}" srcOrd="12" destOrd="0" presId="urn:microsoft.com/office/officeart/2005/8/layout/cycle5"/>
    <dgm:cxn modelId="{270C3D44-1BCA-4D98-A2F9-DBB3B02070E3}" type="presParOf" srcId="{4CDB1912-A3B9-4288-A140-73245DF5165D}" destId="{036BB11B-91CE-475D-84F1-9676312B8934}" srcOrd="13" destOrd="0" presId="urn:microsoft.com/office/officeart/2005/8/layout/cycle5"/>
    <dgm:cxn modelId="{4C692CA2-FC16-4FF7-AB46-74DA5D31074F}" type="presParOf" srcId="{4CDB1912-A3B9-4288-A140-73245DF5165D}" destId="{BD95179E-85D7-40FB-AFD4-12618606B74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999D94-C25D-4B0A-9436-2CB8F87D6D1D}">
      <dsp:nvSpPr>
        <dsp:cNvPr id="0" name=""/>
        <dsp:cNvSpPr/>
      </dsp:nvSpPr>
      <dsp:spPr>
        <a:xfrm>
          <a:off x="3582028" y="1056"/>
          <a:ext cx="1406135" cy="91398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Inbrengen Casus</a:t>
          </a:r>
        </a:p>
      </dsp:txBody>
      <dsp:txXfrm>
        <a:off x="3626645" y="45673"/>
        <a:ext cx="1316901" cy="824753"/>
      </dsp:txXfrm>
    </dsp:sp>
    <dsp:sp modelId="{1E3265ED-3D15-4E85-BA30-AA9EE63A4A3F}">
      <dsp:nvSpPr>
        <dsp:cNvPr id="0" name=""/>
        <dsp:cNvSpPr/>
      </dsp:nvSpPr>
      <dsp:spPr>
        <a:xfrm>
          <a:off x="2479613" y="460759"/>
          <a:ext cx="3650678" cy="3650678"/>
        </a:xfrm>
        <a:custGeom>
          <a:avLst/>
          <a:gdLst/>
          <a:ahLst/>
          <a:cxnLst/>
          <a:rect l="0" t="0" r="0" b="0"/>
          <a:pathLst>
            <a:path>
              <a:moveTo>
                <a:pt x="2698216" y="222233"/>
              </a:moveTo>
              <a:arcTo wR="1825339" hR="1825339" stAng="17914073" swAng="121398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A78D0B-9028-413D-9E97-F2CF081D1F24}">
      <dsp:nvSpPr>
        <dsp:cNvPr id="0" name=""/>
        <dsp:cNvSpPr/>
      </dsp:nvSpPr>
      <dsp:spPr>
        <a:xfrm>
          <a:off x="5331082" y="1249285"/>
          <a:ext cx="1406135" cy="913987"/>
        </a:xfrm>
        <a:prstGeom prst="roundRect">
          <a:avLst/>
        </a:prstGeom>
        <a:solidFill>
          <a:schemeClr val="accent2">
            <a:hueOff val="632483"/>
            <a:satOff val="-11966"/>
            <a:lumOff val="-83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 Verkenning fase</a:t>
          </a:r>
        </a:p>
      </dsp:txBody>
      <dsp:txXfrm>
        <a:off x="5375699" y="1293902"/>
        <a:ext cx="1316901" cy="824753"/>
      </dsp:txXfrm>
    </dsp:sp>
    <dsp:sp modelId="{4EAE6C57-84C8-4068-8C75-5EE05001EAA7}">
      <dsp:nvSpPr>
        <dsp:cNvPr id="0" name=""/>
        <dsp:cNvSpPr/>
      </dsp:nvSpPr>
      <dsp:spPr>
        <a:xfrm>
          <a:off x="2476540" y="452551"/>
          <a:ext cx="3650678" cy="3650678"/>
        </a:xfrm>
        <a:custGeom>
          <a:avLst/>
          <a:gdLst/>
          <a:ahLst/>
          <a:cxnLst/>
          <a:rect l="0" t="0" r="0" b="0"/>
          <a:pathLst>
            <a:path>
              <a:moveTo>
                <a:pt x="3646627" y="1946889"/>
              </a:moveTo>
              <a:arcTo wR="1825339" hR="1825339" stAng="21829090" swAng="1376108"/>
            </a:path>
          </a:pathLst>
        </a:custGeom>
        <a:noFill/>
        <a:ln w="9525" cap="flat" cmpd="sng" algn="ctr">
          <a:solidFill>
            <a:schemeClr val="accent2">
              <a:hueOff val="632483"/>
              <a:satOff val="-11966"/>
              <a:lumOff val="-83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10ADFD-4758-4ADC-9952-66EDE981CA66}">
      <dsp:nvSpPr>
        <dsp:cNvPr id="0" name=""/>
        <dsp:cNvSpPr/>
      </dsp:nvSpPr>
      <dsp:spPr>
        <a:xfrm>
          <a:off x="4667996" y="3303135"/>
          <a:ext cx="1406135" cy="913987"/>
        </a:xfrm>
        <a:prstGeom prst="roundRect">
          <a:avLst/>
        </a:prstGeom>
        <a:solidFill>
          <a:schemeClr val="accent2">
            <a:hueOff val="1264967"/>
            <a:satOff val="-23931"/>
            <a:lumOff val="-166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Analyse</a:t>
          </a:r>
        </a:p>
      </dsp:txBody>
      <dsp:txXfrm>
        <a:off x="4712613" y="3347752"/>
        <a:ext cx="1316901" cy="824753"/>
      </dsp:txXfrm>
    </dsp:sp>
    <dsp:sp modelId="{201CAC39-630E-4CD6-A05A-9EC720A1D197}">
      <dsp:nvSpPr>
        <dsp:cNvPr id="0" name=""/>
        <dsp:cNvSpPr/>
      </dsp:nvSpPr>
      <dsp:spPr>
        <a:xfrm>
          <a:off x="2472816" y="458058"/>
          <a:ext cx="3650678" cy="3650678"/>
        </a:xfrm>
        <a:custGeom>
          <a:avLst/>
          <a:gdLst/>
          <a:ahLst/>
          <a:cxnLst/>
          <a:rect l="0" t="0" r="0" b="0"/>
          <a:pathLst>
            <a:path>
              <a:moveTo>
                <a:pt x="2049256" y="3636892"/>
              </a:moveTo>
              <a:arcTo wR="1825339" hR="1825339" stAng="4977222" swAng="845557"/>
            </a:path>
          </a:pathLst>
        </a:custGeom>
        <a:noFill/>
        <a:ln w="9525" cap="flat" cmpd="sng" algn="ctr">
          <a:solidFill>
            <a:schemeClr val="accent2">
              <a:hueOff val="1264967"/>
              <a:satOff val="-23931"/>
              <a:lumOff val="-166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7B7049-3D0F-42FD-BDEA-9B20BA4A2AEB}">
      <dsp:nvSpPr>
        <dsp:cNvPr id="0" name=""/>
        <dsp:cNvSpPr/>
      </dsp:nvSpPr>
      <dsp:spPr>
        <a:xfrm>
          <a:off x="2522180" y="3303135"/>
          <a:ext cx="1406135" cy="913987"/>
        </a:xfrm>
        <a:prstGeom prst="roundRect">
          <a:avLst/>
        </a:prstGeom>
        <a:solidFill>
          <a:schemeClr val="accent2">
            <a:hueOff val="1897450"/>
            <a:satOff val="-35897"/>
            <a:lumOff val="-250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Oplossings- richtingen</a:t>
          </a:r>
        </a:p>
      </dsp:txBody>
      <dsp:txXfrm>
        <a:off x="2566797" y="3347752"/>
        <a:ext cx="1316901" cy="824753"/>
      </dsp:txXfrm>
    </dsp:sp>
    <dsp:sp modelId="{1EDFA9E1-59CA-4FAF-8B07-4D73E4AAB6E7}">
      <dsp:nvSpPr>
        <dsp:cNvPr id="0" name=""/>
        <dsp:cNvSpPr/>
      </dsp:nvSpPr>
      <dsp:spPr>
        <a:xfrm>
          <a:off x="2472816" y="458058"/>
          <a:ext cx="3650678" cy="3650678"/>
        </a:xfrm>
        <a:custGeom>
          <a:avLst/>
          <a:gdLst/>
          <a:ahLst/>
          <a:cxnLst/>
          <a:rect l="0" t="0" r="0" b="0"/>
          <a:pathLst>
            <a:path>
              <a:moveTo>
                <a:pt x="193619" y="2643480"/>
              </a:moveTo>
              <a:arcTo wR="1825339" hR="1825339" stAng="9202254" swAng="1359477"/>
            </a:path>
          </a:pathLst>
        </a:custGeom>
        <a:noFill/>
        <a:ln w="9525" cap="flat" cmpd="sng" algn="ctr">
          <a:solidFill>
            <a:schemeClr val="accent2">
              <a:hueOff val="1897450"/>
              <a:satOff val="-35897"/>
              <a:lumOff val="-250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936C3-1C2F-4F09-8FAD-2500E0AD6A6C}">
      <dsp:nvSpPr>
        <dsp:cNvPr id="0" name=""/>
        <dsp:cNvSpPr/>
      </dsp:nvSpPr>
      <dsp:spPr>
        <a:xfrm>
          <a:off x="1859087" y="1262343"/>
          <a:ext cx="1406135" cy="913987"/>
        </a:xfrm>
        <a:prstGeom prst="roundRect">
          <a:avLst/>
        </a:prstGeom>
        <a:solidFill>
          <a:schemeClr val="accent2">
            <a:hueOff val="2529934"/>
            <a:satOff val="-47862"/>
            <a:lumOff val="-333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Evaluatie/ checken</a:t>
          </a:r>
        </a:p>
      </dsp:txBody>
      <dsp:txXfrm>
        <a:off x="1903704" y="1306960"/>
        <a:ext cx="1316901" cy="824753"/>
      </dsp:txXfrm>
    </dsp:sp>
    <dsp:sp modelId="{BD95179E-85D7-40FB-AFD4-12618606B747}">
      <dsp:nvSpPr>
        <dsp:cNvPr id="0" name=""/>
        <dsp:cNvSpPr/>
      </dsp:nvSpPr>
      <dsp:spPr>
        <a:xfrm>
          <a:off x="2472872" y="457975"/>
          <a:ext cx="3650678" cy="3650678"/>
        </a:xfrm>
        <a:custGeom>
          <a:avLst/>
          <a:gdLst/>
          <a:ahLst/>
          <a:cxnLst/>
          <a:rect l="0" t="0" r="0" b="0"/>
          <a:pathLst>
            <a:path>
              <a:moveTo>
                <a:pt x="437289" y="639936"/>
              </a:moveTo>
              <a:arcTo wR="1825339" hR="1825339" stAng="13229852" swAng="1194803"/>
            </a:path>
          </a:pathLst>
        </a:custGeom>
        <a:noFill/>
        <a:ln w="9525" cap="flat" cmpd="sng" algn="ctr">
          <a:solidFill>
            <a:schemeClr val="accent2">
              <a:hueOff val="2529934"/>
              <a:satOff val="-47862"/>
              <a:lumOff val="-333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B3502516-71A0-4FB9-9574-0943843802E1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C91B9E6-A7BB-4371-9CBE-B7C0CA7CBF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8538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2516-71A0-4FB9-9574-0943843802E1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B9E6-A7BB-4371-9CBE-B7C0CA7CBF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41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3502516-71A0-4FB9-9574-0943843802E1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C91B9E6-A7BB-4371-9CBE-B7C0CA7CBF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68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2516-71A0-4FB9-9574-0943843802E1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B9E6-A7BB-4371-9CBE-B7C0CA7CBF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107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3502516-71A0-4FB9-9574-0943843802E1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C91B9E6-A7BB-4371-9CBE-B7C0CA7CBF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715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3502516-71A0-4FB9-9574-0943843802E1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C91B9E6-A7BB-4371-9CBE-B7C0CA7CBF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771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3502516-71A0-4FB9-9574-0943843802E1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C91B9E6-A7BB-4371-9CBE-B7C0CA7CBF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0351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2516-71A0-4FB9-9574-0943843802E1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B9E6-A7BB-4371-9CBE-B7C0CA7CBF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656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3502516-71A0-4FB9-9574-0943843802E1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C91B9E6-A7BB-4371-9CBE-B7C0CA7CBF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391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2516-71A0-4FB9-9574-0943843802E1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B9E6-A7BB-4371-9CBE-B7C0CA7CBF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473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3502516-71A0-4FB9-9574-0943843802E1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9C91B9E6-A7BB-4371-9CBE-B7C0CA7CBF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6453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02516-71A0-4FB9-9574-0943843802E1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1B9E6-A7BB-4371-9CBE-B7C0CA7CBF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306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hxuxYZKhqA" TargetMode="External"/><Relationship Id="rId2" Type="http://schemas.openxmlformats.org/officeDocument/2006/relationships/hyperlink" Target="https://www.youtube.com/watch?v=Ls6SnP33eL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Intervisie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Loopbaan Oriëntatie en Begeleiding</a:t>
            </a:r>
          </a:p>
        </p:txBody>
      </p:sp>
    </p:spTree>
    <p:extLst>
      <p:ext uri="{BB962C8B-B14F-4D97-AF65-F5344CB8AC3E}">
        <p14:creationId xmlns:p14="http://schemas.microsoft.com/office/powerpoint/2010/main" val="1858721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Opbouw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Intervisie iedere 7 lesweken/3 bijeenkomsten in semester 4</a:t>
            </a:r>
          </a:p>
          <a:p>
            <a:r>
              <a:rPr lang="nl-NL" dirty="0"/>
              <a:t>Uitleg intervisie in week 6</a:t>
            </a:r>
          </a:p>
          <a:p>
            <a:r>
              <a:rPr lang="nl-NL" dirty="0"/>
              <a:t>Intervisie vindt plaats in intervisiegroepen van 5 studenten</a:t>
            </a:r>
          </a:p>
          <a:p>
            <a:r>
              <a:rPr lang="nl-NL" dirty="0"/>
              <a:t>In iedere intervisiegroep is de niveau 4-student de gespreksleider (zie rolbeschrijving in de lesplanner)</a:t>
            </a:r>
          </a:p>
          <a:p>
            <a:r>
              <a:rPr lang="nl-NL" dirty="0"/>
              <a:t>Iedereen krijgt de mogelijkheid om een casus in te brengen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676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 Intervisie- bijeenkomsten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Bijeenkomst 1: Doornemen bijlage 1 ‘Intervisie’, geheimhoudingscontract ondertekenen, regels opstellen en uitvoeren</a:t>
            </a:r>
          </a:p>
          <a:p>
            <a:r>
              <a:rPr lang="nl-NL" dirty="0"/>
              <a:t>Bijeenkomst 2: Evalueren vorige bijeenkomst en verschillende gesprekstechnieken doornemen</a:t>
            </a:r>
          </a:p>
          <a:p>
            <a:r>
              <a:rPr lang="nl-NL" dirty="0"/>
              <a:t>Bijeenkomst 3: Evalueren vorige bijeenkomst en gesprekstechnieken toepassen tijdens intervisie</a:t>
            </a:r>
          </a:p>
          <a:p>
            <a:endParaRPr lang="nl-NL" dirty="0"/>
          </a:p>
          <a:p>
            <a:r>
              <a:rPr lang="nl-NL" dirty="0"/>
              <a:t>NB: Na iedere bijeenkomst schrijf je je feedback- en evaluatiepunten op en deze neem je mee in je POP/reflectieverslag aan het eind van semester 4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6450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Werkwijze intervisie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679344"/>
              </p:ext>
            </p:extLst>
          </p:nvPr>
        </p:nvGraphicFramePr>
        <p:xfrm>
          <a:off x="4230960" y="1267097"/>
          <a:ext cx="8596312" cy="4278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8534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Gespreks-technieken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Tijdens intervisie zet je verschillende gesprekstechnieken in om je gewenste doel te bereiken en om een situatie zo helder mogelijk te krijgen. </a:t>
            </a:r>
          </a:p>
          <a:p>
            <a:endParaRPr lang="nl-NL" dirty="0"/>
          </a:p>
          <a:p>
            <a:r>
              <a:rPr lang="nl-NL" dirty="0"/>
              <a:t>Hoe het niet moet: </a:t>
            </a:r>
            <a:r>
              <a:rPr lang="nl-NL" dirty="0">
                <a:hlinkClick r:id="rId2"/>
              </a:rPr>
              <a:t>https://www.youtube.com/watch?v=Ls6SnP33eL4</a:t>
            </a:r>
            <a:endParaRPr lang="nl-NL" dirty="0"/>
          </a:p>
          <a:p>
            <a:endParaRPr lang="nl-NL" dirty="0"/>
          </a:p>
          <a:p>
            <a:r>
              <a:rPr lang="nl-NL" dirty="0"/>
              <a:t>Verschillende gesprekstechnieken die je wél in kan zetten tijdens intervisie: </a:t>
            </a:r>
            <a:r>
              <a:rPr lang="nl-NL" dirty="0">
                <a:hlinkClick r:id="rId3"/>
              </a:rPr>
              <a:t>https://www.youtube.com/watch?v=xhxuxYZKhqA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7135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Spelregels intervisie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Inventariseer per intervisiegroep spelregels</a:t>
            </a:r>
          </a:p>
          <a:p>
            <a:r>
              <a:rPr lang="nl-NL" dirty="0"/>
              <a:t>Deel deze in de klas </a:t>
            </a:r>
          </a:p>
          <a:p>
            <a:r>
              <a:rPr lang="nl-NL" dirty="0"/>
              <a:t>Discussie in de klas</a:t>
            </a:r>
          </a:p>
          <a:p>
            <a:r>
              <a:rPr lang="nl-NL" dirty="0"/>
              <a:t>Resultaat: klassikale spelregels intervisie</a:t>
            </a:r>
          </a:p>
        </p:txBody>
      </p:sp>
    </p:spTree>
    <p:extLst>
      <p:ext uri="{BB962C8B-B14F-4D97-AF65-F5344CB8AC3E}">
        <p14:creationId xmlns:p14="http://schemas.microsoft.com/office/powerpoint/2010/main" val="3454979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Programma Intervisie- bijeenkomst 1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Doornemen bijlage 1 ‘Intervisie’</a:t>
            </a:r>
          </a:p>
          <a:p>
            <a:r>
              <a:rPr lang="nl-NL" dirty="0"/>
              <a:t>Geheimhoudingscontract ondertekenen</a:t>
            </a:r>
          </a:p>
          <a:p>
            <a:r>
              <a:rPr lang="nl-NL" dirty="0"/>
              <a:t>Regels opstellen </a:t>
            </a:r>
          </a:p>
          <a:p>
            <a:r>
              <a:rPr lang="nl-NL" dirty="0"/>
              <a:t>Start intervisie</a:t>
            </a:r>
          </a:p>
          <a:p>
            <a:endParaRPr lang="nl-NL" dirty="0"/>
          </a:p>
          <a:p>
            <a:r>
              <a:rPr lang="nl-NL" dirty="0"/>
              <a:t>NB: Na iedere bijeenkomst schrijf je je feedback- en evaluatiepunten op en deze neem je mee in je POP/reflectieverslag aan het eind van semester 4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3908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Programma Intervisie- bijeenkomst 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Evalueren vorige bijeenkomst en verschillende gesprekstechnieken doornemen</a:t>
            </a:r>
          </a:p>
          <a:p>
            <a:r>
              <a:rPr lang="nl-NL" dirty="0"/>
              <a:t>Start intervisie</a:t>
            </a:r>
          </a:p>
          <a:p>
            <a:endParaRPr lang="nl-NL" dirty="0"/>
          </a:p>
          <a:p>
            <a:r>
              <a:rPr lang="nl-NL" dirty="0"/>
              <a:t>NB: Na iedere bijeenkomst schrijf je je feedback- en evaluatiepunten op en deze neem je mee in je POP/reflectieverslag aan het eind van semester 4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2722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Programma Intervisie- bijeenkomst 3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Evalueren vorige bijeenkomst en gesprekstechnieken toepassen tijdens intervisie</a:t>
            </a:r>
          </a:p>
          <a:p>
            <a:r>
              <a:rPr lang="nl-NL" dirty="0"/>
              <a:t>Start intervisie</a:t>
            </a:r>
          </a:p>
          <a:p>
            <a:endParaRPr lang="nl-NL" dirty="0"/>
          </a:p>
          <a:p>
            <a:r>
              <a:rPr lang="nl-NL" dirty="0"/>
              <a:t>NB: Na iedere bijeenkomst schrijf je je feedback- en evaluatiepunten op en deze neem je mee in je POP/reflectieverslag aan het eind van semester 4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689938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220</TotalTime>
  <Words>349</Words>
  <Application>Microsoft Office PowerPoint</Application>
  <PresentationFormat>Breedbeeld</PresentationFormat>
  <Paragraphs>48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Calibri Light</vt:lpstr>
      <vt:lpstr>Rockwell</vt:lpstr>
      <vt:lpstr>Wingdings</vt:lpstr>
      <vt:lpstr>Atlas</vt:lpstr>
      <vt:lpstr>Intervisie</vt:lpstr>
      <vt:lpstr>Opbouw</vt:lpstr>
      <vt:lpstr>Programma Intervisie- bijeenkomsten</vt:lpstr>
      <vt:lpstr>Werkwijze intervisie</vt:lpstr>
      <vt:lpstr>Gespreks-technieken</vt:lpstr>
      <vt:lpstr>Spelregels intervisie</vt:lpstr>
      <vt:lpstr>Programma Intervisie- bijeenkomst 1</vt:lpstr>
      <vt:lpstr>Programma Intervisie- bijeenkomst 2</vt:lpstr>
      <vt:lpstr>Programma Intervisie- bijeenkomst 3</vt:lpstr>
    </vt:vector>
  </TitlesOfParts>
  <Company>Albeda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Intervisie</dc:title>
  <dc:creator>Sara Belasmi</dc:creator>
  <cp:lastModifiedBy>Eigenaar</cp:lastModifiedBy>
  <cp:revision>18</cp:revision>
  <dcterms:created xsi:type="dcterms:W3CDTF">2017-12-19T09:34:24Z</dcterms:created>
  <dcterms:modified xsi:type="dcterms:W3CDTF">2018-01-14T08:04:00Z</dcterms:modified>
</cp:coreProperties>
</file>